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01" r:id="rId25"/>
    <p:sldId id="302" r:id="rId26"/>
    <p:sldId id="300" r:id="rId27"/>
    <p:sldId id="303" r:id="rId28"/>
    <p:sldId id="304" r:id="rId29"/>
    <p:sldId id="305" r:id="rId30"/>
    <p:sldId id="287" r:id="rId31"/>
    <p:sldId id="291" r:id="rId32"/>
    <p:sldId id="274" r:id="rId33"/>
    <p:sldId id="306" r:id="rId34"/>
    <p:sldId id="31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 autoAdjust="0"/>
    <p:restoredTop sz="83413"/>
  </p:normalViewPr>
  <p:slideViewPr>
    <p:cSldViewPr snapToGrid="0">
      <p:cViewPr>
        <p:scale>
          <a:sx n="94" d="100"/>
          <a:sy n="94" d="100"/>
        </p:scale>
        <p:origin x="3688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304432"/>
        <c:axId val="-2094300384"/>
      </c:areaChart>
      <c:catAx>
        <c:axId val="-209430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0384"/>
        <c:crosses val="autoZero"/>
        <c:auto val="1"/>
        <c:lblAlgn val="ctr"/>
        <c:lblOffset val="100"/>
        <c:noMultiLvlLbl val="0"/>
      </c:catAx>
      <c:valAx>
        <c:axId val="-209430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Rik Volger, Kim de Bie &amp; Jeroen de Jong</a:t>
            </a:r>
          </a:p>
          <a:p>
            <a:r>
              <a:rPr lang="nl-NL" dirty="0" smtClean="0"/>
              <a:t>Universiteit van Amsterdam, Donder 16 December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RESULTAAT</a:t>
            </a:r>
            <a:r>
              <a:rPr lang="nl-NL" altLang="zh-CN" sz="2400" dirty="0" smtClean="0"/>
              <a:t> :</a:t>
            </a:r>
            <a:r>
              <a:rPr lang="en-US" altLang="zh-CN" sz="2400" dirty="0" smtClean="0"/>
              <a:t> Semi brute force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Resultaten: traag…</a:t>
            </a:r>
          </a:p>
          <a:p>
            <a:r>
              <a:rPr lang="nl-NL" dirty="0" smtClean="0"/>
              <a:t>Wel eerste resultaat:</a:t>
            </a:r>
          </a:p>
          <a:p>
            <a:pPr lvl="1"/>
            <a:r>
              <a:rPr lang="nl-NL" dirty="0" err="1" smtClean="0"/>
              <a:t>Rajasthan</a:t>
            </a:r>
            <a:r>
              <a:rPr lang="nl-NL" dirty="0" smtClean="0"/>
              <a:t>, India</a:t>
            </a:r>
          </a:p>
          <a:p>
            <a:pPr lvl="1"/>
            <a:r>
              <a:rPr lang="nl-NL" dirty="0" smtClean="0"/>
              <a:t>4 kleuren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smtClean="0"/>
              <a:t>1</a:t>
            </a:r>
            <a:r>
              <a:rPr lang="nl-NL" baseline="30000" smtClean="0"/>
              <a:t>e</a:t>
            </a:r>
            <a:r>
              <a:rPr lang="nl-NL" smtClean="0"/>
              <a:t> snelheidstesten</a:t>
            </a:r>
            <a:endParaRPr lang="nl-NL" dirty="0" smtClean="0"/>
          </a:p>
          <a:p>
            <a:pPr lvl="1"/>
            <a:r>
              <a:rPr lang="nl-NL" dirty="0" smtClean="0"/>
              <a:t>Resultaat voor kaart 1 : </a:t>
            </a:r>
            <a:r>
              <a:rPr lang="nl-NL" dirty="0" err="1" smtClean="0"/>
              <a:t>Rajasthan</a:t>
            </a:r>
            <a:r>
              <a:rPr lang="nl-NL" dirty="0" smtClean="0"/>
              <a:t> , India</a:t>
            </a:r>
            <a:endParaRPr lang="nl-NL" dirty="0"/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  <a:p>
            <a:r>
              <a:rPr lang="nl-NL" dirty="0" smtClean="0"/>
              <a:t>Werkt ook met netwerken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</a:t>
            </a:r>
            <a:endParaRPr lang="zh-CN" altLang="en-US" sz="2400" dirty="0"/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19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20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36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37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20986"/>
              <a:ext cx="3797645" cy="774421"/>
              <a:chOff x="2755554" y="3420986"/>
              <a:chExt cx="3797645" cy="77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20986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686431" y="197256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Probleemstelling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86431" y="303627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Methodes</a:t>
            </a:r>
            <a:r>
              <a:rPr lang="en-US" altLang="zh-CN" sz="1600" dirty="0" smtClean="0">
                <a:solidFill>
                  <a:schemeClr val="bg1"/>
                </a:solidFill>
              </a:rPr>
              <a:t> en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Resultaten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6431" y="4030185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Conclusie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65904"/>
            <a:ext cx="168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INHOUD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51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71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91297" y="10048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94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err="1" smtClean="0"/>
              <a:t>Rajasthan</a:t>
            </a:r>
            <a:r>
              <a:rPr lang="nl-NL" dirty="0" smtClean="0"/>
              <a:t>, Indië</a:t>
            </a:r>
          </a:p>
          <a:p>
            <a:r>
              <a:rPr lang="nl-NL" dirty="0" smtClean="0"/>
              <a:t>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Spanje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Pennsylvania, USA    </a:t>
            </a:r>
          </a:p>
          <a:p>
            <a:pPr marL="0" indent="0">
              <a:buNone/>
            </a:pPr>
            <a:r>
              <a:rPr lang="nl-NL" dirty="0" smtClean="0"/>
              <a:t>              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1      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51" y="2157617"/>
            <a:ext cx="5262821" cy="4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2                        3 kleuren</a:t>
            </a:r>
          </a:p>
          <a:p>
            <a:endParaRPr lang="nl-NL" dirty="0"/>
          </a:p>
          <a:p>
            <a:r>
              <a:rPr lang="nl-NL" dirty="0" smtClean="0"/>
              <a:t>Input netwerk2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3               4 kleuren</a:t>
            </a:r>
            <a:endParaRPr lang="nl-NL" dirty="0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9" y="2199913"/>
            <a:ext cx="5447060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674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Toepassen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controle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theorie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Begin bij onderschatting m.b.v. Controle methode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754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Toepassen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controle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theorie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Ondanks vertragingen</a:t>
            </a:r>
          </a:p>
          <a:p>
            <a:r>
              <a:rPr lang="nl-NL" dirty="0" smtClean="0"/>
              <a:t>Tijdsresultaten.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[</a:t>
            </a:r>
            <a:r>
              <a:rPr lang="nl-NL" dirty="0" err="1" smtClean="0"/>
              <a:t>tijds</a:t>
            </a:r>
            <a:r>
              <a:rPr lang="nl-NL" dirty="0" smtClean="0"/>
              <a:t> </a:t>
            </a:r>
            <a:r>
              <a:rPr lang="nl-NL" dirty="0" err="1" smtClean="0"/>
              <a:t>inport</a:t>
            </a:r>
            <a:r>
              <a:rPr lang="nl-NL" dirty="0" smtClean="0"/>
              <a:t> hier]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3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Conclusie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buiten</a:t>
            </a:r>
            <a:r>
              <a:rPr lang="en-US" dirty="0" smtClean="0"/>
              <a:t> de </a:t>
            </a:r>
            <a:r>
              <a:rPr lang="en-US" dirty="0"/>
              <a:t>casus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Probleemstelling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59100" y="2555375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Contrast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gebieden</a:t>
            </a:r>
            <a:endParaRPr lang="en-US" dirty="0" smtClean="0"/>
          </a:p>
          <a:p>
            <a:r>
              <a:rPr lang="en-US" dirty="0" err="1" smtClean="0"/>
              <a:t>Efficientie</a:t>
            </a:r>
            <a:r>
              <a:rPr lang="en-US" dirty="0" smtClean="0"/>
              <a:t>: </a:t>
            </a:r>
            <a:r>
              <a:rPr lang="en-US" dirty="0" err="1" smtClean="0"/>
              <a:t>zo</a:t>
            </a:r>
            <a:r>
              <a:rPr lang="en-US" dirty="0" smtClean="0"/>
              <a:t> min </a:t>
            </a:r>
            <a:r>
              <a:rPr lang="en-US" dirty="0" err="1" smtClean="0"/>
              <a:t>mogelijk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r>
              <a:rPr lang="en-US" dirty="0" smtClean="0"/>
              <a:t>4 Color Theorem (1870 – 1976)</a:t>
            </a:r>
          </a:p>
          <a:p>
            <a:r>
              <a:rPr lang="en-US" dirty="0" err="1" smtClean="0"/>
              <a:t>Netwerken</a:t>
            </a:r>
            <a:endParaRPr lang="en-US" dirty="0"/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265994" y="47835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Toestandsruimte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Kleuren </a:t>
                </a:r>
                <a:r>
                  <a:rPr lang="nl-NL" dirty="0"/>
                  <a:t>= K</a:t>
                </a:r>
              </a:p>
              <a:p>
                <a:r>
                  <a:rPr lang="nl-NL" dirty="0" smtClean="0"/>
                  <a:t>Gebieden </a:t>
                </a:r>
                <a:r>
                  <a:rPr lang="nl-NL" dirty="0"/>
                  <a:t>= G</a:t>
                </a:r>
              </a:p>
              <a:p>
                <a:r>
                  <a:rPr lang="nl-NL" dirty="0" smtClean="0"/>
                  <a:t>Mogelijkheden </a:t>
                </a:r>
                <a:r>
                  <a:rPr lang="nl-NL" dirty="0"/>
                  <a:t>= </a:t>
                </a:r>
                <a:r>
                  <a:rPr lang="en-US" dirty="0" smtClean="0"/>
                  <a:t>K</a:t>
                </a:r>
                <a:r>
                  <a:rPr lang="en-US" baseline="30000" dirty="0" smtClean="0"/>
                  <a:t>G</a:t>
                </a:r>
                <a:endParaRPr lang="nl-NL" dirty="0"/>
              </a:p>
              <a:p>
                <a:endParaRPr lang="en-US" dirty="0" smtClean="0"/>
              </a:p>
              <a:p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kaart</a:t>
                </a:r>
                <a:r>
                  <a:rPr lang="en-US" sz="2400" dirty="0" smtClean="0"/>
                  <a:t> 2 (</a:t>
                </a:r>
                <a:r>
                  <a:rPr lang="en-US" sz="2400" dirty="0" err="1" smtClean="0"/>
                  <a:t>Spanje</a:t>
                </a:r>
                <a:r>
                  <a:rPr lang="en-US" sz="2400" dirty="0" smtClean="0"/>
                  <a:t>): G = 47</a:t>
                </a:r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4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5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Heuristiek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probleem</a:t>
                </a:r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Aanpak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met CSV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Elk land is </a:t>
            </a:r>
            <a:r>
              <a:rPr lang="en-US" dirty="0" err="1" smtClean="0"/>
              <a:t>een</a:t>
            </a:r>
            <a:r>
              <a:rPr lang="en-US" dirty="0" smtClean="0"/>
              <a:t> object</a:t>
            </a:r>
          </a:p>
          <a:p>
            <a:pPr lvl="1"/>
            <a:r>
              <a:rPr lang="en-US" sz="2600" dirty="0" err="1" smtClean="0"/>
              <a:t>Buurlanden</a:t>
            </a:r>
            <a:endParaRPr lang="en-US" sz="2600" dirty="0" smtClean="0"/>
          </a:p>
          <a:p>
            <a:pPr lvl="1"/>
            <a:r>
              <a:rPr lang="en-US" sz="2600" dirty="0" err="1" smtClean="0"/>
              <a:t>Mogelijke</a:t>
            </a:r>
            <a:r>
              <a:rPr lang="en-US" sz="2600" dirty="0" smtClean="0"/>
              <a:t> </a:t>
            </a:r>
            <a:r>
              <a:rPr lang="en-US" sz="2600" dirty="0" err="1" smtClean="0"/>
              <a:t>kleuren</a:t>
            </a:r>
            <a:endParaRPr lang="en-US" sz="2600" dirty="0" smtClean="0"/>
          </a:p>
          <a:p>
            <a:pPr lvl="1"/>
            <a:r>
              <a:rPr lang="en-US" sz="2600" dirty="0" smtClean="0"/>
              <a:t>Is het land al </a:t>
            </a:r>
            <a:r>
              <a:rPr lang="en-US" sz="2600" dirty="0" err="1" smtClean="0"/>
              <a:t>gekleurd</a:t>
            </a:r>
            <a:endParaRPr lang="en-US" sz="26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2" y="170945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2" y="2498903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Controle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Patronen</a:t>
            </a:r>
            <a:r>
              <a:rPr lang="en-US" dirty="0" smtClean="0"/>
              <a:t> </a:t>
            </a:r>
            <a:r>
              <a:rPr lang="en-US" dirty="0" err="1" smtClean="0"/>
              <a:t>ontdekken</a:t>
            </a:r>
            <a:endParaRPr lang="en-US" dirty="0" smtClean="0"/>
          </a:p>
          <a:p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4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endParaRPr lang="en-US" sz="2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7" y="3788410"/>
            <a:ext cx="392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METHODE</a:t>
            </a:r>
            <a:r>
              <a:rPr lang="nl-NL" altLang="zh-CN" sz="2400" dirty="0" smtClean="0"/>
              <a:t> : Semi brute force                   </a:t>
            </a:r>
            <a:endParaRPr lang="zh-CN" alt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/>
          </a:p>
          <a:p>
            <a:r>
              <a:rPr lang="nl-NL" dirty="0" smtClean="0"/>
              <a:t>Depth-first</a:t>
            </a:r>
          </a:p>
          <a:p>
            <a:r>
              <a:rPr lang="nl-NL" dirty="0" smtClean="0"/>
              <a:t>Landvolgorde: random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kleuren-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396</TotalTime>
  <Words>422</Words>
  <Application>Microsoft Macintosh PowerPoint</Application>
  <PresentationFormat>Diavoorstelling (4:3)</PresentationFormat>
  <Paragraphs>187</Paragraphs>
  <Slides>34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43</cp:revision>
  <dcterms:created xsi:type="dcterms:W3CDTF">2015-12-08T14:40:17Z</dcterms:created>
  <dcterms:modified xsi:type="dcterms:W3CDTF">2015-12-16T17:50:30Z</dcterms:modified>
</cp:coreProperties>
</file>